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85"/>
    <p:restoredTop sz="96327"/>
  </p:normalViewPr>
  <p:slideViewPr>
    <p:cSldViewPr snapToGrid="0">
      <p:cViewPr varScale="1">
        <p:scale>
          <a:sx n="131" d="100"/>
          <a:sy n="131" d="100"/>
        </p:scale>
        <p:origin x="20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2ECE-3695-0BEC-7C2B-355DF4EA2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51BCC-88C4-A2BF-C0FB-23B3A9369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81521-088C-A708-8C2B-2D990DFD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56B8F-E1AF-D171-FF5B-33321641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8313D-EA75-1100-756C-387FD473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59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3942-6BCA-2563-3F87-12EFB8B2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6A221-A1E9-0BC7-D992-E20C47286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1ED9A-5B86-CDCF-C462-E415E811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98F09-29E1-6E63-FA54-11FF30AD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7FD6-4200-89E9-6FE0-B7899455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2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A2B42-0794-A21E-C07F-66BFF2A62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913A2-4B12-73A4-22A3-EFF917179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FC5BE-E609-13D0-EE58-C5E718B2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12926-724C-EABB-8543-6BA03306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D8629-5079-2333-C7D1-B2D4E737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5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E6F4-C61E-2073-B8E1-099C6962E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FE19B-745F-EFF9-9E33-ACB773FE1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211E1-C168-82A4-B2C7-324C8A7D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9E3D9-870F-8EF5-1C07-3C5EA5AB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0F831-BFE5-5452-4BDD-4321F77D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9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1958-B831-176E-2073-DD3EC2B5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405D4-D91D-F81D-4525-A02FBB4DE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34C2E-53CE-E96A-8B77-C07ADD996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FFADD-6FE6-CFCF-03C2-5E8190724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DBE9D-79B2-517B-A423-89654A1C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5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EF87E-0DC8-6C71-EE08-1F3D672D3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C9080-AD14-E6C7-90A7-9DCA123199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0EB56-22B2-5CA2-0F82-0B3CE4B4D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3100-D89D-42EE-0B7B-9666D6EAA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8491E-2D50-622B-67CA-BACACBB3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7C861-88E4-2540-96AD-414D6BFA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8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023E-EAB9-C0BD-5AB7-9B12B7CE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8C3A8-A148-66D3-C304-89B033CA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4A71D-4BC5-F2A4-FF03-565A11E02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709E0-0827-B261-845E-79CDF05B7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00E87-A71E-E74D-5EEC-4A3784E92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AC15C-1A91-4A43-E612-836399D75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8472A-4435-686F-2FA1-18F45D77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D9835D-7D70-1024-66DB-38DEE6A8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277D-8B9E-2E15-5533-F476020EA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268FE-B8D1-7B20-733D-8876E763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11B4F-F531-F65E-54A8-D092E153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61CAC-1214-43FD-41A4-62C4EFB1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7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64439-B539-158D-1BFC-60FC8731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711BB-C2F2-DE38-ADA4-7BBE5F40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6260A-0AAE-B8E1-CD83-B59F91C9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7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5A45-A1F9-85C6-905E-7AF9E896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984E2-B6CF-C08A-A99D-B7B43D687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750DB-58D8-4E22-A13F-DC40FF645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A8C93-14CC-F5D0-A1DE-1AAAE9AC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2625E-CB91-D6B5-351C-330C7861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B462D-A24E-74B9-1FB9-D0F855B9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8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4343-B2DC-2DAB-807D-B824BADA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E6B079-07DF-3339-055F-0DF23C399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9AA46-E965-D403-ACB7-AB60FF553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4216D-E256-AA8D-08E4-60115E40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418DF-6239-EBB1-1153-4703CC37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B4E28-4B0C-170A-75F2-591B8951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5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763"/>
            <a:lum/>
          </a:blip>
          <a:srcRect/>
          <a:stretch>
            <a:fillRect l="-30000" t="-30000" r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0CFC3A-9443-1395-3AD3-B3DB95AF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CBFC0-7FDD-AAD6-6E2B-4CD01AD62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238CC-34EF-F2C7-5662-CC293E332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0D809-B8BC-B04C-9C18-E2D5DCD3AFFF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A18B8-EA8C-99A0-3757-06C82B035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22A18-92F5-3B8E-074F-C80A4EC5F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CD07-BC5B-5842-B8CB-C601891B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4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F5B6337-806F-A6A7-F580-5C1B5BB0AC1D}"/>
              </a:ext>
            </a:extLst>
          </p:cNvPr>
          <p:cNvSpPr/>
          <p:nvPr/>
        </p:nvSpPr>
        <p:spPr>
          <a:xfrm>
            <a:off x="-6096" y="0"/>
            <a:ext cx="12195048" cy="6899541"/>
          </a:xfrm>
          <a:prstGeom prst="rect">
            <a:avLst/>
          </a:prstGeom>
          <a:solidFill>
            <a:srgbClr val="0E79B9">
              <a:alpha val="503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F0161EA3-E568-34D3-BE7E-7CDA6E2D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885" y="17929"/>
            <a:ext cx="3594280" cy="1540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EA55E9-15FD-1082-F9B4-C943A234C339}"/>
              </a:ext>
            </a:extLst>
          </p:cNvPr>
          <p:cNvSpPr/>
          <p:nvPr/>
        </p:nvSpPr>
        <p:spPr>
          <a:xfrm>
            <a:off x="3048" y="3016469"/>
            <a:ext cx="12191999" cy="3859459"/>
          </a:xfrm>
          <a:prstGeom prst="rect">
            <a:avLst/>
          </a:prstGeom>
          <a:solidFill>
            <a:srgbClr val="0E7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ORISE </a:t>
            </a:r>
            <a:r>
              <a:rPr lang="en-US" sz="3200" dirty="0" err="1"/>
              <a:t>Featurecast</a:t>
            </a:r>
            <a:r>
              <a:rPr lang="en-US" sz="3200" dirty="0"/>
              <a:t> Interview: Melissa </a:t>
            </a:r>
            <a:r>
              <a:rPr lang="en-US" sz="3200" dirty="0" err="1"/>
              <a:t>McDaniels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The Science of Mentorship in STEMM: A Conversation with Melissa </a:t>
            </a:r>
            <a:r>
              <a:rPr lang="en-US" sz="3200" dirty="0" err="1"/>
              <a:t>McDaniels</a:t>
            </a:r>
            <a:r>
              <a:rPr lang="en-US" sz="3200" dirty="0"/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253860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ise_featurecast-melissa_mcdaniels (540p).mp4">
            <a:hlinkClick r:id="" action="ppaction://media"/>
            <a:extLst>
              <a:ext uri="{FF2B5EF4-FFF2-40B4-BE49-F238E27FC236}">
                <a16:creationId xmlns:a16="http://schemas.microsoft.com/office/drawing/2014/main" id="{0C1CAD0B-6CF2-2F55-6EEA-917563423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850" y="110728"/>
            <a:ext cx="11798300" cy="66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</Words>
  <Application>Microsoft Macintosh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Miranda Gallagher</dc:creator>
  <cp:keywords/>
  <dc:description/>
  <cp:lastModifiedBy>Miranda Gallagher</cp:lastModifiedBy>
  <cp:revision>6</cp:revision>
  <dcterms:created xsi:type="dcterms:W3CDTF">2023-01-30T16:00:21Z</dcterms:created>
  <dcterms:modified xsi:type="dcterms:W3CDTF">2023-01-30T16:19:33Z</dcterms:modified>
  <cp:category/>
</cp:coreProperties>
</file>